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9906000" cx="1320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2TRcQppd8GqA0qKoEs2w0KAMI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7" Type="http://schemas.openxmlformats.org/officeDocument/2006/relationships/customXml" Target="../customXml/item1.xml"/><Relationship Id="rId2" Type="http://schemas.openxmlformats.org/officeDocument/2006/relationships/presProps" Target="presProps.xml"/><Relationship Id="rId1" Type="http://schemas.openxmlformats.org/officeDocument/2006/relationships/theme" Target="theme/theme2.xml"/><Relationship Id="rId6" Type="http://customschemas.google.com/relationships/presentationmetadata" Target="metadata"/><Relationship Id="rId5" Type="http://schemas.openxmlformats.org/officeDocument/2006/relationships/slide" Target="slides/slide1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90600" y="1621191"/>
            <a:ext cx="112268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66"/>
              <a:buFont typeface="Calibri"/>
              <a:buNone/>
              <a:defRPr sz="866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651000" y="5202944"/>
            <a:ext cx="99060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sz="3466"/>
            </a:lvl1pPr>
            <a:lvl2pPr lvl="1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None/>
              <a:defRPr sz="2889"/>
            </a:lvl2pPr>
            <a:lvl3pPr lvl="2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sz="2600"/>
            </a:lvl3pPr>
            <a:lvl4pPr lvl="3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4pPr>
            <a:lvl5pPr lvl="4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5pPr>
            <a:lvl6pPr lvl="5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6pPr>
            <a:lvl7pPr lvl="6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7pPr>
            <a:lvl8pPr lvl="7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8pPr>
            <a:lvl9pPr lvl="8" algn="ctr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461367" y="83697"/>
            <a:ext cx="6285266" cy="113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6678525" y="3300854"/>
            <a:ext cx="8394877" cy="2847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900025" y="535429"/>
            <a:ext cx="8394877" cy="8378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901172" y="2469624"/>
            <a:ext cx="11391900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66"/>
              <a:buFont typeface="Calibri"/>
              <a:buNone/>
              <a:defRPr sz="866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901172" y="6629226"/>
            <a:ext cx="11391900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sz="3466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889"/>
              <a:buNone/>
              <a:defRPr sz="2889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600"/>
              <a:buNone/>
              <a:defRPr sz="2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311"/>
              <a:buNone/>
              <a:defRPr sz="2311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311"/>
              <a:buNone/>
              <a:defRPr sz="2311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311"/>
              <a:buNone/>
              <a:defRPr sz="2311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311"/>
              <a:buNone/>
              <a:defRPr sz="2311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311"/>
              <a:buNone/>
              <a:defRPr sz="2311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rgbClr val="888888"/>
              </a:buClr>
              <a:buSzPts val="2311"/>
              <a:buNone/>
              <a:defRPr sz="2311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908050" y="2637014"/>
            <a:ext cx="561340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686550" y="2637014"/>
            <a:ext cx="561340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909770" y="527405"/>
            <a:ext cx="11391900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909772" y="2428347"/>
            <a:ext cx="5587602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b="1" sz="3466"/>
            </a:lvl1pPr>
            <a:lvl2pPr indent="-2286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None/>
              <a:defRPr b="1" sz="2889"/>
            </a:lvl2pPr>
            <a:lvl3pPr indent="-2286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b="1" sz="2600"/>
            </a:lvl3pPr>
            <a:lvl4pPr indent="-2286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4pPr>
            <a:lvl5pPr indent="-2286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5pPr>
            <a:lvl6pPr indent="-2286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6pPr>
            <a:lvl7pPr indent="-2286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7pPr>
            <a:lvl8pPr indent="-2286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8pPr>
            <a:lvl9pPr indent="-2286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909772" y="3618442"/>
            <a:ext cx="5587602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686551" y="2428347"/>
            <a:ext cx="5615120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b="1" sz="3466"/>
            </a:lvl1pPr>
            <a:lvl2pPr indent="-2286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None/>
              <a:defRPr b="1" sz="2889"/>
            </a:lvl2pPr>
            <a:lvl3pPr indent="-2286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b="1" sz="2600"/>
            </a:lvl3pPr>
            <a:lvl4pPr indent="-2286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4pPr>
            <a:lvl5pPr indent="-2286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5pPr>
            <a:lvl6pPr indent="-2286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6pPr>
            <a:lvl7pPr indent="-2286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7pPr>
            <a:lvl8pPr indent="-2286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8pPr>
            <a:lvl9pPr indent="-2286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b="1" sz="2311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686551" y="3618442"/>
            <a:ext cx="5615120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909770" y="660400"/>
            <a:ext cx="425992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22"/>
              <a:buFont typeface="Calibri"/>
              <a:buNone/>
              <a:defRPr sz="46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615120" y="1426283"/>
            <a:ext cx="6686550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22097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4622"/>
              <a:buChar char="•"/>
              <a:defRPr sz="4622"/>
            </a:lvl1pPr>
            <a:lvl2pPr indent="-485394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4044"/>
              <a:buChar char="•"/>
              <a:defRPr sz="4043"/>
            </a:lvl2pPr>
            <a:lvl3pPr indent="-448754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3467"/>
              <a:buChar char="•"/>
              <a:defRPr sz="3466"/>
            </a:lvl3pPr>
            <a:lvl4pPr indent="-412051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Char char="•"/>
              <a:defRPr sz="2889"/>
            </a:lvl4pPr>
            <a:lvl5pPr indent="-412051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Char char="•"/>
              <a:defRPr sz="2889"/>
            </a:lvl5pPr>
            <a:lvl6pPr indent="-412051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Char char="•"/>
              <a:defRPr sz="2889"/>
            </a:lvl6pPr>
            <a:lvl7pPr indent="-412051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Char char="•"/>
              <a:defRPr sz="2889"/>
            </a:lvl7pPr>
            <a:lvl8pPr indent="-412051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Char char="•"/>
              <a:defRPr sz="2889"/>
            </a:lvl8pPr>
            <a:lvl9pPr indent="-412051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Char char="•"/>
              <a:defRPr sz="2889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909770" y="2971800"/>
            <a:ext cx="425992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1pPr>
            <a:lvl2pPr indent="-2286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022"/>
              <a:buNone/>
              <a:defRPr sz="2021"/>
            </a:lvl2pPr>
            <a:lvl3pPr indent="-2286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733"/>
              <a:buNone/>
              <a:defRPr sz="1733"/>
            </a:lvl3pPr>
            <a:lvl4pPr indent="-2286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4pPr>
            <a:lvl5pPr indent="-2286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5pPr>
            <a:lvl6pPr indent="-2286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6pPr>
            <a:lvl7pPr indent="-2286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7pPr>
            <a:lvl8pPr indent="-2286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8pPr>
            <a:lvl9pPr indent="-2286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909770" y="660400"/>
            <a:ext cx="425992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22"/>
              <a:buFont typeface="Calibri"/>
              <a:buNone/>
              <a:defRPr sz="46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615120" y="1426283"/>
            <a:ext cx="6686550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909770" y="2971800"/>
            <a:ext cx="425992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2311"/>
              <a:buNone/>
              <a:defRPr sz="2311"/>
            </a:lvl1pPr>
            <a:lvl2pPr indent="-228600" lvl="1" marL="914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022"/>
              <a:buNone/>
              <a:defRPr sz="2021"/>
            </a:lvl2pPr>
            <a:lvl3pPr indent="-228600" lvl="2" marL="1371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733"/>
              <a:buNone/>
              <a:defRPr sz="1733"/>
            </a:lvl3pPr>
            <a:lvl4pPr indent="-228600" lvl="3" marL="1828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4pPr>
            <a:lvl5pPr indent="-228600" lvl="4" marL="22860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5pPr>
            <a:lvl6pPr indent="-228600" lvl="5" marL="27432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6pPr>
            <a:lvl7pPr indent="-228600" lvl="6" marL="32004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7pPr>
            <a:lvl8pPr indent="-228600" lvl="7" marL="36576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8pPr>
            <a:lvl9pPr indent="-228600" lvl="8" marL="411480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1444"/>
              <a:buNone/>
              <a:defRPr sz="1444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355"/>
              <a:buFont typeface="Calibri"/>
              <a:buNone/>
              <a:defRPr b="0" i="0" sz="635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85394" lvl="0" marL="457200" marR="0" rtl="0" algn="l">
              <a:lnSpc>
                <a:spcPct val="90000"/>
              </a:lnSpc>
              <a:spcBef>
                <a:spcPts val="1444"/>
              </a:spcBef>
              <a:spcAft>
                <a:spcPts val="0"/>
              </a:spcAft>
              <a:buClr>
                <a:schemeClr val="dk1"/>
              </a:buClr>
              <a:buSzPts val="4044"/>
              <a:buFont typeface="Arial"/>
              <a:buChar char="•"/>
              <a:defRPr b="0" i="0" sz="4043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48754" lvl="1" marL="9144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3467"/>
              <a:buFont typeface="Arial"/>
              <a:buChar char="•"/>
              <a:defRPr b="0" i="0" sz="346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12051" lvl="2" marL="13716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889"/>
              <a:buFont typeface="Arial"/>
              <a:buChar char="•"/>
              <a:defRPr b="0" i="0" sz="28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93700" lvl="3" marL="18288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93700" lvl="4" marL="22860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93700" lvl="5" marL="27432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93700" lvl="6" marL="32004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93700" lvl="7" marL="36576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93700" lvl="8" marL="4114800" marR="0" rtl="0" algn="l">
              <a:lnSpc>
                <a:spcPct val="90000"/>
              </a:lnSpc>
              <a:spcBef>
                <a:spcPts val="722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733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465749" y="2788171"/>
            <a:ext cx="8895401" cy="9625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9238"/>
              <a:buFont typeface="Calibri"/>
              <a:buNone/>
            </a:pPr>
            <a:r>
              <a:rPr lang="fi-FI"/>
              <a:t>Name of project here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614597" y="3943771"/>
            <a:ext cx="11932170" cy="4360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</a:pPr>
            <a:r>
              <a:rPr lang="fi-FI"/>
              <a:t>Write text about your development work here</a:t>
            </a:r>
            <a:endParaRPr/>
          </a:p>
        </p:txBody>
      </p:sp>
      <p:pic>
        <p:nvPicPr>
          <p:cNvPr descr="A green logo with white text&#10;&#10;Description automatically generated with low confidence"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5882" y="8943249"/>
            <a:ext cx="1160859" cy="71199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-31701" y="690210"/>
            <a:ext cx="292392" cy="9180904"/>
          </a:xfrm>
          <a:prstGeom prst="rect">
            <a:avLst/>
          </a:prstGeom>
          <a:solidFill>
            <a:srgbClr val="92D05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12930005" y="0"/>
            <a:ext cx="284981" cy="9906000"/>
          </a:xfrm>
          <a:prstGeom prst="rect">
            <a:avLst/>
          </a:prstGeom>
          <a:solidFill>
            <a:srgbClr val="92D05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5507314" y="1"/>
            <a:ext cx="7707672" cy="69020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i-FI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Modern Ecological Agriculture</a:t>
            </a:r>
            <a:endParaRPr b="1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465749" y="1369859"/>
            <a:ext cx="489271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photos of your development work here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6747" y="8850954"/>
            <a:ext cx="3138100" cy="89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792278" y="8954147"/>
            <a:ext cx="1826154" cy="69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BD195B100175940A956F8189071F257" ma:contentTypeVersion="15" ma:contentTypeDescription="Ein neues Dokument erstellen." ma:contentTypeScope="" ma:versionID="84a46efca5ecd61c41d2b6e6c2f38d3f">
  <xsd:schema xmlns:xsd="http://www.w3.org/2001/XMLSchema" xmlns:xs="http://www.w3.org/2001/XMLSchema" xmlns:p="http://schemas.microsoft.com/office/2006/metadata/properties" xmlns:ns2="fc9d1802-fbfd-409c-ab01-9c425bac07b3" xmlns:ns3="9959f5f9-736f-4918-9560-299eb0ddbfe1" targetNamespace="http://schemas.microsoft.com/office/2006/metadata/properties" ma:root="true" ma:fieldsID="bb54847d3b896cd45758b17e8a40d9b2" ns2:_="" ns3:_="">
    <xsd:import namespace="fc9d1802-fbfd-409c-ab01-9c425bac07b3"/>
    <xsd:import namespace="9959f5f9-736f-4918-9560-299eb0ddbf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d1802-fbfd-409c-ab01-9c425bac07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af399366-1498-438c-8354-d8c47f1cc0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59f5f9-736f-4918-9560-299eb0ddbfe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0c2534c-c457-4308-b765-0b564601a6f7}" ma:internalName="TaxCatchAll" ma:showField="CatchAllData" ma:web="9959f5f9-736f-4918-9560-299eb0ddbf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A41BDB-B0D1-491F-B43A-4202FF0AB59D}"/>
</file>

<file path=customXml/itemProps2.xml><?xml version="1.0" encoding="utf-8"?>
<ds:datastoreItem xmlns:ds="http://schemas.openxmlformats.org/officeDocument/2006/customXml" ds:itemID="{FDA6CD23-0E2E-4899-B6CE-D144CCA97AD0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2023-05-31T10:29:11Z</dcterms:created>
  <dc:creator>Annika Michelson</dc:creator>
</cp:coreProperties>
</file>